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5" r:id="rId16"/>
    <p:sldId id="276" r:id="rId17"/>
    <p:sldId id="269" r:id="rId18"/>
    <p:sldId id="270" r:id="rId19"/>
    <p:sldId id="271" r:id="rId20"/>
    <p:sldId id="272" r:id="rId21"/>
    <p:sldId id="274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4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Grade English</a:t>
            </a:r>
          </a:p>
          <a:p>
            <a:r>
              <a:rPr lang="en-US" dirty="0" smtClean="0"/>
              <a:t>Tuesday, September </a:t>
            </a:r>
            <a:r>
              <a:rPr lang="en-US" dirty="0" smtClean="0"/>
              <a:t>2nd</a:t>
            </a:r>
            <a:r>
              <a:rPr lang="en-US" dirty="0" smtClean="0"/>
              <a:t>,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220px-WMUCampus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33600" y="1678781"/>
            <a:ext cx="5943599" cy="445770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220px-Sprau_tower_wmu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76600" y="1661318"/>
            <a:ext cx="3657601" cy="457200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South Carolina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graduation, I moved with Melissa to Florence, South Carolina where I taught 4 years</a:t>
            </a:r>
          </a:p>
          <a:p>
            <a:r>
              <a:rPr lang="en-US" dirty="0" smtClean="0"/>
              <a:t>2 years as an English teacher, 2 years as a Social Studies teacher</a:t>
            </a:r>
          </a:p>
          <a:p>
            <a:r>
              <a:rPr lang="en-US" dirty="0" smtClean="0"/>
              <a:t>Taught at J. Paul </a:t>
            </a:r>
            <a:r>
              <a:rPr lang="en-US" dirty="0" err="1" smtClean="0"/>
              <a:t>Truluck</a:t>
            </a:r>
            <a:r>
              <a:rPr lang="en-US" dirty="0" smtClean="0"/>
              <a:t> Middle School 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Michigan…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Melissa and I moved back to Michigan in the summer of 2011 where I began teaching at KMS</a:t>
            </a:r>
          </a:p>
          <a:p>
            <a:r>
              <a:rPr lang="en-US" dirty="0" smtClean="0"/>
              <a:t>This is my </a:t>
            </a:r>
            <a:r>
              <a:rPr lang="en-US" dirty="0" smtClean="0"/>
              <a:t>4th</a:t>
            </a:r>
            <a:r>
              <a:rPr lang="en-US" dirty="0" smtClean="0"/>
              <a:t> </a:t>
            </a:r>
            <a:r>
              <a:rPr lang="en-US" dirty="0" smtClean="0"/>
              <a:t>year at Kennedy – my first year I taught Social Studies, this is my </a:t>
            </a:r>
            <a:r>
              <a:rPr lang="en-US" dirty="0" smtClean="0"/>
              <a:t>3rd</a:t>
            </a:r>
            <a:r>
              <a:rPr lang="en-US" dirty="0" smtClean="0"/>
              <a:t> </a:t>
            </a:r>
            <a:r>
              <a:rPr lang="en-US" dirty="0" smtClean="0"/>
              <a:t>year teaching 6</a:t>
            </a:r>
            <a:r>
              <a:rPr lang="en-US" baseline="30000" dirty="0" smtClean="0"/>
              <a:t>th</a:t>
            </a:r>
            <a:r>
              <a:rPr lang="en-US" dirty="0" smtClean="0"/>
              <a:t> Grade ELA</a:t>
            </a:r>
          </a:p>
          <a:p>
            <a:r>
              <a:rPr lang="en-US" dirty="0" smtClean="0"/>
              <a:t>We have 2 cats (Buddy and Kiki) and 2 dogs (Charlie and Colton)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Charlie</a:t>
            </a:r>
            <a:endParaRPr lang="en-US" dirty="0"/>
          </a:p>
        </p:txBody>
      </p:sp>
      <p:pic>
        <p:nvPicPr>
          <p:cNvPr id="4" name="Content Placeholder 3" descr="Charli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84375" y="1447800"/>
            <a:ext cx="6400800" cy="4800600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Colton</a:t>
            </a:r>
            <a:endParaRPr lang="en-US" dirty="0"/>
          </a:p>
        </p:txBody>
      </p:sp>
      <p:pic>
        <p:nvPicPr>
          <p:cNvPr id="4" name="Content Placeholder 3" descr="Colt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329543" y="1447800"/>
            <a:ext cx="3710464" cy="4800600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oltonandCharli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84375" y="1447800"/>
            <a:ext cx="6400800" cy="4800600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Buddy</a:t>
            </a:r>
            <a:endParaRPr lang="en-US" dirty="0"/>
          </a:p>
        </p:txBody>
      </p:sp>
      <p:pic>
        <p:nvPicPr>
          <p:cNvPr id="4" name="Content Placeholder 3" descr="Budd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84375" y="1447800"/>
            <a:ext cx="6400800" cy="4800600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Kiki</a:t>
            </a:r>
            <a:endParaRPr lang="en-US" dirty="0"/>
          </a:p>
        </p:txBody>
      </p:sp>
      <p:pic>
        <p:nvPicPr>
          <p:cNvPr id="4" name="Content Placeholder 3" descr="Kik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84375" y="1447800"/>
            <a:ext cx="6400800" cy="4800600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newhouse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84375" y="1447800"/>
            <a:ext cx="6400800" cy="48006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About 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Mr. </a:t>
            </a:r>
            <a:r>
              <a:rPr lang="en-US" dirty="0" err="1" smtClean="0"/>
              <a:t>Chesser</a:t>
            </a:r>
            <a:endParaRPr lang="en-US" dirty="0" smtClean="0"/>
          </a:p>
          <a:p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Grade English Language Arts</a:t>
            </a:r>
          </a:p>
          <a:p>
            <a:r>
              <a:rPr lang="en-US" dirty="0" smtClean="0"/>
              <a:t>Tuesday, September </a:t>
            </a:r>
            <a:r>
              <a:rPr lang="en-US" dirty="0" smtClean="0"/>
              <a:t>2nd</a:t>
            </a:r>
            <a:r>
              <a:rPr lang="en-US" dirty="0" smtClean="0"/>
              <a:t>,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meandme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55762" y="1862137"/>
            <a:ext cx="7058025" cy="3971925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Interests and Hobbies/Final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me get this out there right away – I’m a huge geek about almost everything</a:t>
            </a:r>
          </a:p>
          <a:p>
            <a:r>
              <a:rPr lang="en-US" dirty="0" smtClean="0"/>
              <a:t>Comics</a:t>
            </a:r>
          </a:p>
          <a:p>
            <a:r>
              <a:rPr lang="en-US" dirty="0" smtClean="0"/>
              <a:t>Movies</a:t>
            </a:r>
          </a:p>
          <a:p>
            <a:r>
              <a:rPr lang="en-US" smtClean="0"/>
              <a:t>Video games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Also, I obviously love reading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Where I’ve Been:</a:t>
            </a:r>
            <a:br>
              <a:rPr lang="en-US" dirty="0" smtClean="0"/>
            </a:br>
            <a:r>
              <a:rPr lang="en-US" dirty="0" smtClean="0"/>
              <a:t>I am from Jackson, Michigan</a:t>
            </a:r>
            <a:endParaRPr lang="en-US" dirty="0"/>
          </a:p>
        </p:txBody>
      </p:sp>
      <p:pic>
        <p:nvPicPr>
          <p:cNvPr id="4" name="Content Placeholder 3" descr="Jacksondowntow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97275" y="1733550"/>
            <a:ext cx="3175000" cy="42291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</a:t>
            </a:r>
            <a:endParaRPr lang="en-US" dirty="0"/>
          </a:p>
        </p:txBody>
      </p:sp>
      <p:pic>
        <p:nvPicPr>
          <p:cNvPr id="4" name="Content Placeholder 3" descr="Chesserfamil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11182" y="1447800"/>
            <a:ext cx="4147185" cy="48006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</a:t>
            </a:r>
            <a:endParaRPr lang="en-US" dirty="0"/>
          </a:p>
        </p:txBody>
      </p:sp>
      <p:pic>
        <p:nvPicPr>
          <p:cNvPr id="6" name="Content Placeholder 5" descr="dadandbonni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36981" y="1447800"/>
            <a:ext cx="4695587" cy="48006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Jackson, Michigan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Graduated from Jackson Christian High School in 2001</a:t>
            </a:r>
          </a:p>
          <a:p>
            <a:r>
              <a:rPr lang="en-US" dirty="0" smtClean="0"/>
              <a:t>Attended Jackson Community College for 2 years until I left Jackson in the summer of 2003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800px-Jackson_Community_College_George_L__Potter_Cent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82073" y="1447800"/>
            <a:ext cx="7205403" cy="48006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Jackson….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moved to Kalamazoo, Michigan</a:t>
            </a:r>
          </a:p>
          <a:p>
            <a:r>
              <a:rPr lang="en-US" dirty="0" smtClean="0"/>
              <a:t>Attended Western Michigan University until graduation in April 2007</a:t>
            </a:r>
          </a:p>
          <a:p>
            <a:r>
              <a:rPr lang="en-US" dirty="0" smtClean="0"/>
              <a:t>Met my wife Melissa at WMU</a:t>
            </a:r>
          </a:p>
          <a:p>
            <a:r>
              <a:rPr lang="en-US" dirty="0" smtClean="0"/>
              <a:t>Studied History and English within the Department of Education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200px-WMUCampus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33600" y="1907381"/>
            <a:ext cx="5638799" cy="42291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63</TotalTime>
  <Words>232</Words>
  <Application>Microsoft Office PowerPoint</Application>
  <PresentationFormat>On-screen Show (4:3)</PresentationFormat>
  <Paragraphs>37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Solstice</vt:lpstr>
      <vt:lpstr>Welcome!</vt:lpstr>
      <vt:lpstr>About Me</vt:lpstr>
      <vt:lpstr>Where I’ve Been: I am from Jackson, Michigan</vt:lpstr>
      <vt:lpstr>Family</vt:lpstr>
      <vt:lpstr>Family</vt:lpstr>
      <vt:lpstr>Jackson, Michigan</vt:lpstr>
      <vt:lpstr>Slide 7</vt:lpstr>
      <vt:lpstr>After Jackson….</vt:lpstr>
      <vt:lpstr>Slide 9</vt:lpstr>
      <vt:lpstr>Slide 10</vt:lpstr>
      <vt:lpstr>Slide 11</vt:lpstr>
      <vt:lpstr>South Carolina</vt:lpstr>
      <vt:lpstr>Back to Michigan…</vt:lpstr>
      <vt:lpstr>Charlie</vt:lpstr>
      <vt:lpstr>Colton</vt:lpstr>
      <vt:lpstr>Slide 16</vt:lpstr>
      <vt:lpstr>Buddy</vt:lpstr>
      <vt:lpstr>Kiki</vt:lpstr>
      <vt:lpstr>Slide 19</vt:lpstr>
      <vt:lpstr>Slide 20</vt:lpstr>
      <vt:lpstr>Interests and Hobbies/Final Comments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About Me</dc:title>
  <dc:creator>Travis Chesser</dc:creator>
  <cp:lastModifiedBy>tchesser</cp:lastModifiedBy>
  <cp:revision>11</cp:revision>
  <dcterms:created xsi:type="dcterms:W3CDTF">2006-08-16T00:00:00Z</dcterms:created>
  <dcterms:modified xsi:type="dcterms:W3CDTF">2014-08-25T18:04:30Z</dcterms:modified>
</cp:coreProperties>
</file>