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FF7B79-959E-4D77-AD14-E820DCB92FE4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5EE28D4-F7CB-497C-91B1-C4A1E4AC2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464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7B79-959E-4D77-AD14-E820DCB92FE4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8D4-F7CB-497C-91B1-C4A1E4AC2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77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7B79-959E-4D77-AD14-E820DCB92FE4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8D4-F7CB-497C-91B1-C4A1E4AC2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5439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7B79-959E-4D77-AD14-E820DCB92FE4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8D4-F7CB-497C-91B1-C4A1E4AC2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4744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7B79-959E-4D77-AD14-E820DCB92FE4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8D4-F7CB-497C-91B1-C4A1E4AC2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6459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7B79-959E-4D77-AD14-E820DCB92FE4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8D4-F7CB-497C-91B1-C4A1E4AC20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2214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7B79-959E-4D77-AD14-E820DCB92FE4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8D4-F7CB-497C-91B1-C4A1E4AC2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9387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7B79-959E-4D77-AD14-E820DCB92FE4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8D4-F7CB-497C-91B1-C4A1E4AC2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1456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7B79-959E-4D77-AD14-E820DCB92FE4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8D4-F7CB-497C-91B1-C4A1E4AC2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485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7B79-959E-4D77-AD14-E820DCB92FE4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8D4-F7CB-497C-91B1-C4A1E4AC2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209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7B79-959E-4D77-AD14-E820DCB92FE4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8D4-F7CB-497C-91B1-C4A1E4AC2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168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7B79-959E-4D77-AD14-E820DCB92FE4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8D4-F7CB-497C-91B1-C4A1E4AC2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169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7B79-959E-4D77-AD14-E820DCB92FE4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8D4-F7CB-497C-91B1-C4A1E4AC2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1042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7B79-959E-4D77-AD14-E820DCB92FE4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8D4-F7CB-497C-91B1-C4A1E4AC2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068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7B79-959E-4D77-AD14-E820DCB92FE4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8D4-F7CB-497C-91B1-C4A1E4AC2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389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7B79-959E-4D77-AD14-E820DCB92FE4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8D4-F7CB-497C-91B1-C4A1E4AC20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383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7B79-959E-4D77-AD14-E820DCB92FE4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8D4-F7CB-497C-91B1-C4A1E4AC2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003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FF7B79-959E-4D77-AD14-E820DCB92FE4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EE28D4-F7CB-497C-91B1-C4A1E4AC2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846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 Types of Writing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Chesser</a:t>
            </a:r>
            <a:r>
              <a:rPr lang="en-US" dirty="0" smtClean="0"/>
              <a:t>/</a:t>
            </a:r>
            <a:r>
              <a:rPr lang="en-US" dirty="0" err="1" smtClean="0"/>
              <a:t>Vigna</a:t>
            </a:r>
            <a:endParaRPr lang="en-US" dirty="0" smtClean="0"/>
          </a:p>
          <a:p>
            <a:r>
              <a:rPr lang="en-US" dirty="0" smtClean="0"/>
              <a:t>MSTEP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86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the MSTEP – it may ask you to work with one of three types of writing: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1.) Argumentative</a:t>
            </a:r>
          </a:p>
          <a:p>
            <a:r>
              <a:rPr lang="en-US" dirty="0" smtClean="0"/>
              <a:t>2.) Informative</a:t>
            </a:r>
          </a:p>
          <a:p>
            <a:r>
              <a:rPr lang="en-US" dirty="0" smtClean="0"/>
              <a:t>3.) Narrative</a:t>
            </a:r>
          </a:p>
          <a:p>
            <a:endParaRPr lang="en-US" dirty="0"/>
          </a:p>
          <a:p>
            <a:r>
              <a:rPr lang="en-US" dirty="0" smtClean="0"/>
              <a:t>We have worked with all THREE types this year – time for some review</a:t>
            </a:r>
          </a:p>
          <a:p>
            <a:r>
              <a:rPr lang="en-US" dirty="0" smtClean="0"/>
              <a:t>You will be taking notes on your Venn diagram 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182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Argumentative (also known as opinion) </a:t>
            </a:r>
            <a:r>
              <a:rPr lang="en-US" b="1" dirty="0" smtClean="0"/>
              <a:t>takes a position</a:t>
            </a:r>
            <a:r>
              <a:rPr lang="en-US" dirty="0" smtClean="0"/>
              <a:t> on a topic and defends that position using evidence</a:t>
            </a:r>
          </a:p>
          <a:p>
            <a:r>
              <a:rPr lang="en-US" dirty="0" smtClean="0"/>
              <a:t>Examples: editorials, speeches, letters</a:t>
            </a:r>
          </a:p>
          <a:p>
            <a:endParaRPr lang="en-US" dirty="0"/>
          </a:p>
          <a:p>
            <a:r>
              <a:rPr lang="en-US" dirty="0" smtClean="0"/>
              <a:t>Inside the Venn: OPINIONS, DESIRES TO CHANGE BELIEFS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4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Informative (also known as exploratory) </a:t>
            </a:r>
            <a:r>
              <a:rPr lang="en-US" b="1" dirty="0" smtClean="0"/>
              <a:t>gives the reader information</a:t>
            </a:r>
            <a:r>
              <a:rPr lang="en-US" dirty="0" smtClean="0"/>
              <a:t> on a topic and is rooted in facts</a:t>
            </a:r>
          </a:p>
          <a:p>
            <a:r>
              <a:rPr lang="en-US" dirty="0" smtClean="0"/>
              <a:t>Examples: news stories, science lab reports, online encyclopedias, manuals</a:t>
            </a:r>
          </a:p>
          <a:p>
            <a:endParaRPr lang="en-US" dirty="0"/>
          </a:p>
          <a:p>
            <a:r>
              <a:rPr lang="en-US" dirty="0" smtClean="0"/>
              <a:t>Inside the Venn: OBJECTIVITY (NOT BASED ON YOUR OPINION), DESIRE TO TELL THE TRUTH</a:t>
            </a:r>
          </a:p>
          <a:p>
            <a:r>
              <a:rPr lang="en-US" dirty="0" smtClean="0"/>
              <a:t>Inside the ARGUMENT AND INFORMATIVE PART: FACTS/EVIDENCE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947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Narrative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Narrative writing </a:t>
            </a:r>
            <a:r>
              <a:rPr lang="en-US" b="1" dirty="0" smtClean="0"/>
              <a:t>tells a story</a:t>
            </a:r>
            <a:r>
              <a:rPr lang="en-US" dirty="0" smtClean="0"/>
              <a:t>; it recounts an event, adventure, or experience</a:t>
            </a:r>
          </a:p>
          <a:p>
            <a:r>
              <a:rPr lang="en-US" dirty="0" smtClean="0"/>
              <a:t>Examples: drama, novels, narrative nonfiction, memoirs</a:t>
            </a:r>
          </a:p>
          <a:p>
            <a:endParaRPr lang="en-US" dirty="0"/>
          </a:p>
          <a:p>
            <a:r>
              <a:rPr lang="en-US" dirty="0" smtClean="0"/>
              <a:t>Inside the Venn: PASSAGE OF TIME, DESIRE TO TELL A STORY</a:t>
            </a:r>
          </a:p>
          <a:p>
            <a:r>
              <a:rPr lang="en-US" dirty="0" smtClean="0"/>
              <a:t>Inside Narrative and Argument: Voice</a:t>
            </a:r>
          </a:p>
          <a:p>
            <a:r>
              <a:rPr lang="en-US" dirty="0" smtClean="0"/>
              <a:t>Inside Narrative and Informative: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53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all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Clarity, Organization, Transition words and phrases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93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week, there will be a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Tuesday, 5/5, there is going to be a quiz over these three types </a:t>
            </a:r>
            <a:r>
              <a:rPr lang="en-US" smtClean="0"/>
              <a:t>of writing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793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328</TotalTime>
  <Words>241</Words>
  <Application>Microsoft Office PowerPoint</Application>
  <PresentationFormat>Custom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Organic</vt:lpstr>
      <vt:lpstr>3 Types of Writing</vt:lpstr>
      <vt:lpstr>For the MSTEP – it may ask you to work with one of three types of writing:</vt:lpstr>
      <vt:lpstr>Argumentative</vt:lpstr>
      <vt:lpstr>Informative</vt:lpstr>
      <vt:lpstr>Narrative </vt:lpstr>
      <vt:lpstr>Inside all 3</vt:lpstr>
      <vt:lpstr>Next week, there will be a quiz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Types of Writing</dc:title>
  <dc:creator>Microsoft account</dc:creator>
  <cp:lastModifiedBy>tchesser</cp:lastModifiedBy>
  <cp:revision>4</cp:revision>
  <dcterms:created xsi:type="dcterms:W3CDTF">2015-04-27T22:22:55Z</dcterms:created>
  <dcterms:modified xsi:type="dcterms:W3CDTF">2015-04-28T18:02:31Z</dcterms:modified>
</cp:coreProperties>
</file>